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256" r:id="rId10"/>
    <p:sldId id="318" r:id="rId11"/>
    <p:sldId id="317" r:id="rId12"/>
    <p:sldId id="281" r:id="rId13"/>
    <p:sldId id="313" r:id="rId14"/>
    <p:sldId id="315" r:id="rId15"/>
    <p:sldId id="314" r:id="rId16"/>
    <p:sldId id="319" r:id="rId17"/>
    <p:sldId id="320" r:id="rId18"/>
    <p:sldId id="272" r:id="rId19"/>
    <p:sldId id="258" r:id="rId20"/>
    <p:sldId id="285" r:id="rId21"/>
    <p:sldId id="261" r:id="rId22"/>
    <p:sldId id="269" r:id="rId23"/>
    <p:sldId id="276" r:id="rId24"/>
    <p:sldId id="286" r:id="rId25"/>
    <p:sldId id="288" r:id="rId26"/>
    <p:sldId id="321" r:id="rId27"/>
    <p:sldId id="297" r:id="rId28"/>
    <p:sldId id="322" r:id="rId29"/>
    <p:sldId id="298" r:id="rId30"/>
    <p:sldId id="259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chen </a:t>
            </a:r>
            <a:r>
              <a:rPr lang="vi-VN" dirty="0" err="1"/>
              <a:t>đoạn</a:t>
            </a:r>
            <a:r>
              <a:rPr lang="vi-VN" dirty="0"/>
              <a:t> </a:t>
            </a:r>
            <a:r>
              <a:rPr lang="vi-VN" dirty="0" err="1"/>
              <a:t>nhạc</a:t>
            </a:r>
            <a:r>
              <a:rPr lang="vi-VN" dirty="0"/>
              <a:t> </a:t>
            </a:r>
            <a:r>
              <a:rPr lang="vi-VN" dirty="0" err="1"/>
              <a:t>tùy</a:t>
            </a:r>
            <a:r>
              <a:rPr lang="vi-VN"/>
              <a:t> theo GV.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slide" Target="slide5.xml"/><Relationship Id="rId3" Type="http://schemas.openxmlformats.org/officeDocument/2006/relationships/image" Target="../media/image2.png"/><Relationship Id="rId21" Type="http://schemas.openxmlformats.org/officeDocument/2006/relationships/slide" Target="slide7.xml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slide" Target="slide2.xml"/><Relationship Id="rId33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0" Type="http://schemas.openxmlformats.org/officeDocument/2006/relationships/slide" Target="slide3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slide" Target="slide4.xml"/><Relationship Id="rId32" Type="http://schemas.microsoft.com/office/2007/relationships/hdphoto" Target="../media/hdphoto12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28" Type="http://schemas.microsoft.com/office/2007/relationships/hdphoto" Target="../media/hdphoto10.wdp"/><Relationship Id="rId10" Type="http://schemas.microsoft.com/office/2007/relationships/hdphoto" Target="../media/hdphoto4.wdp"/><Relationship Id="rId19" Type="http://schemas.openxmlformats.org/officeDocument/2006/relationships/slide" Target="slide6.xml"/><Relationship Id="rId31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0.png"/><Relationship Id="rId27" Type="http://schemas.openxmlformats.org/officeDocument/2006/relationships/image" Target="../media/image11.png"/><Relationship Id="rId30" Type="http://schemas.microsoft.com/office/2007/relationships/hdphoto" Target="../media/hdphoto1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0" l="0" r="99833">
                        <a14:foregroundMark x1="45819" y1="48750" x2="43980" y2="62500"/>
                        <a14:foregroundMark x1="54682" y1="47250" x2="57191" y2="61875"/>
                        <a14:foregroundMark x1="73077" y1="57375" x2="80602" y2="65000"/>
                        <a14:backgroundMark x1="29933" y1="65625" x2="29933" y2="65625"/>
                        <a14:backgroundMark x1="70067" y1="60875" x2="70903" y2="6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08" y="-221666"/>
            <a:ext cx="5214451" cy="6975855"/>
          </a:xfr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83333" l="12013" r="86688">
                        <a14:foregroundMark x1="17857" y1="47500" x2="16558" y2="71250"/>
                        <a14:foregroundMark x1="78571" y1="39167" x2="80195" y2="72083"/>
                        <a14:foregroundMark x1="31494" y1="34583" x2="50000" y2="59583"/>
                        <a14:foregroundMark x1="45455" y1="42917" x2="60390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7304" r="13323" b="16302"/>
          <a:stretch/>
        </p:blipFill>
        <p:spPr>
          <a:xfrm>
            <a:off x="5181171" y="711487"/>
            <a:ext cx="1413163" cy="11210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3" b="100000" l="19512" r="83780">
                        <a14:foregroundMark x1="41951" y1="53984" x2="72073" y2="42602"/>
                        <a14:foregroundMark x1="46829" y1="45203" x2="61951" y2="58374"/>
                        <a14:foregroundMark x1="46341" y1="50244" x2="51951" y2="52358"/>
                        <a14:foregroundMark x1="50244" y1="43902" x2="53659" y2="47154"/>
                        <a14:foregroundMark x1="57195" y1="45528" x2="61098" y2="50569"/>
                        <a14:foregroundMark x1="60488" y1="42276" x2="63049" y2="48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4791" r="16634"/>
          <a:stretch/>
        </p:blipFill>
        <p:spPr>
          <a:xfrm>
            <a:off x="3563301" y="1508572"/>
            <a:ext cx="911385" cy="10030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375" b="85875" l="18250" r="84500">
                        <a14:foregroundMark x1="28375" y1="18125" x2="43250" y2="29750"/>
                        <a14:foregroundMark x1="53375" y1="49625" x2="55750" y2="57375"/>
                        <a14:foregroundMark x1="57500" y1="55500" x2="48625" y2="57000"/>
                        <a14:foregroundMark x1="51000" y1="59375" x2="51000" y2="59375"/>
                        <a14:foregroundMark x1="42875" y1="48375" x2="48625" y2="52875"/>
                        <a14:foregroundMark x1="40000" y1="52875" x2="45250" y2="5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3043" r="15162" b="13229"/>
          <a:stretch/>
        </p:blipFill>
        <p:spPr>
          <a:xfrm>
            <a:off x="8443842" y="293858"/>
            <a:ext cx="1011382" cy="11098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76" b="85985" l="0" r="100000">
                        <a14:foregroundMark x1="38220" y1="41667" x2="43455" y2="37500"/>
                        <a14:foregroundMark x1="53403" y1="40530" x2="60209" y2="37121"/>
                        <a14:foregroundMark x1="81152" y1="32576" x2="81152" y2="3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3890"/>
          <a:stretch/>
        </p:blipFill>
        <p:spPr>
          <a:xfrm>
            <a:off x="3829454" y="3072541"/>
            <a:ext cx="905322" cy="975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50" b="90938" l="11771" r="87396">
                        <a14:foregroundMark x1="30625" y1="41667" x2="33646" y2="51667"/>
                        <a14:foregroundMark x1="39688" y1="38958" x2="40938" y2="47292"/>
                        <a14:foregroundMark x1="43750" y1="40625" x2="45313" y2="51354"/>
                        <a14:foregroundMark x1="53438" y1="40833" x2="52396" y2="48333"/>
                        <a14:foregroundMark x1="50833" y1="39792" x2="53021" y2="43438"/>
                        <a14:foregroundMark x1="40729" y1="45208" x2="40104" y2="51563"/>
                        <a14:foregroundMark x1="47604" y1="67500" x2="54688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9091" r="11414" b="10101"/>
          <a:stretch/>
        </p:blipFill>
        <p:spPr>
          <a:xfrm>
            <a:off x="4092886" y="292318"/>
            <a:ext cx="829522" cy="8778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00" b="94000" l="5470" r="96068">
                        <a14:foregroundMark x1="38632" y1="12000" x2="47863" y2="18500"/>
                        <a14:foregroundMark x1="43077" y1="7667" x2="49231" y2="15500"/>
                        <a14:foregroundMark x1="40171" y1="10167" x2="46154" y2="12500"/>
                        <a14:foregroundMark x1="58632" y1="13333" x2="64274" y2="8000"/>
                        <a14:foregroundMark x1="55897" y1="17500" x2="64444" y2="9167"/>
                        <a14:foregroundMark x1="37094" y1="45500" x2="47350" y2="50333"/>
                        <a14:foregroundMark x1="43248" y1="56667" x2="48718" y2="44000"/>
                        <a14:foregroundMark x1="40855" y1="49833" x2="42564" y2="54667"/>
                        <a14:foregroundMark x1="56239" y1="41333" x2="55214" y2="54667"/>
                        <a14:foregroundMark x1="57778" y1="42333" x2="63932" y2="52667"/>
                        <a14:foregroundMark x1="59658" y1="57500" x2="64444" y2="4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" t="4420" r="4416" b="6440"/>
          <a:stretch/>
        </p:blipFill>
        <p:spPr>
          <a:xfrm>
            <a:off x="4629511" y="4082222"/>
            <a:ext cx="1011381" cy="10229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05" b="94311" l="3605" r="96977">
                        <a14:foregroundMark x1="18023" y1="37965" x2="13837" y2="50875"/>
                        <a14:foregroundMark x1="13837" y1="50875" x2="15233" y2="58206"/>
                        <a14:foregroundMark x1="27674" y1="47702" x2="31512" y2="42013"/>
                        <a14:foregroundMark x1="40930" y1="45405" x2="47209" y2="41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446" r="3234" b="4848"/>
          <a:stretch/>
        </p:blipFill>
        <p:spPr>
          <a:xfrm>
            <a:off x="7682305" y="3775271"/>
            <a:ext cx="1119194" cy="114992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3447" y="6112979"/>
            <a:ext cx="12192000" cy="745021"/>
          </a:xfrm>
          <a:custGeom>
            <a:avLst/>
            <a:gdLst>
              <a:gd name="connsiteX0" fmla="*/ 0 w 12192000"/>
              <a:gd name="connsiteY0" fmla="*/ 0 h 1110106"/>
              <a:gd name="connsiteX1" fmla="*/ 12192000 w 12192000"/>
              <a:gd name="connsiteY1" fmla="*/ 0 h 1110106"/>
              <a:gd name="connsiteX2" fmla="*/ 12192000 w 12192000"/>
              <a:gd name="connsiteY2" fmla="*/ 1110106 h 1110106"/>
              <a:gd name="connsiteX3" fmla="*/ 0 w 12192000"/>
              <a:gd name="connsiteY3" fmla="*/ 1110106 h 1110106"/>
              <a:gd name="connsiteX4" fmla="*/ 0 w 12192000"/>
              <a:gd name="connsiteY4" fmla="*/ 0 h 1110106"/>
              <a:gd name="connsiteX0" fmla="*/ 0 w 12192000"/>
              <a:gd name="connsiteY0" fmla="*/ 351142 h 1461248"/>
              <a:gd name="connsiteX1" fmla="*/ 3263153 w 12192000"/>
              <a:gd name="connsiteY1" fmla="*/ 0 h 1461248"/>
              <a:gd name="connsiteX2" fmla="*/ 12192000 w 12192000"/>
              <a:gd name="connsiteY2" fmla="*/ 351142 h 1461248"/>
              <a:gd name="connsiteX3" fmla="*/ 12192000 w 12192000"/>
              <a:gd name="connsiteY3" fmla="*/ 1461248 h 1461248"/>
              <a:gd name="connsiteX4" fmla="*/ 0 w 12192000"/>
              <a:gd name="connsiteY4" fmla="*/ 1461248 h 1461248"/>
              <a:gd name="connsiteX5" fmla="*/ 0 w 12192000"/>
              <a:gd name="connsiteY5" fmla="*/ 351142 h 1461248"/>
              <a:gd name="connsiteX0" fmla="*/ 0 w 12192000"/>
              <a:gd name="connsiteY0" fmla="*/ 1183322 h 2293428"/>
              <a:gd name="connsiteX1" fmla="*/ 1613647 w 12192000"/>
              <a:gd name="connsiteY1" fmla="*/ 2924 h 2293428"/>
              <a:gd name="connsiteX2" fmla="*/ 3263153 w 12192000"/>
              <a:gd name="connsiteY2" fmla="*/ 832180 h 2293428"/>
              <a:gd name="connsiteX3" fmla="*/ 12192000 w 12192000"/>
              <a:gd name="connsiteY3" fmla="*/ 1183322 h 2293428"/>
              <a:gd name="connsiteX4" fmla="*/ 12192000 w 12192000"/>
              <a:gd name="connsiteY4" fmla="*/ 2293428 h 2293428"/>
              <a:gd name="connsiteX5" fmla="*/ 0 w 12192000"/>
              <a:gd name="connsiteY5" fmla="*/ 2293428 h 2293428"/>
              <a:gd name="connsiteX6" fmla="*/ 0 w 12192000"/>
              <a:gd name="connsiteY6" fmla="*/ 1183322 h 22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293428">
                <a:moveTo>
                  <a:pt x="0" y="1183322"/>
                </a:moveTo>
                <a:cubicBezTo>
                  <a:pt x="262965" y="948753"/>
                  <a:pt x="1069788" y="61448"/>
                  <a:pt x="1613647" y="2924"/>
                </a:cubicBezTo>
                <a:cubicBezTo>
                  <a:pt x="2157506" y="-55600"/>
                  <a:pt x="1494118" y="782628"/>
                  <a:pt x="3263153" y="832180"/>
                </a:cubicBezTo>
                <a:lnTo>
                  <a:pt x="12192000" y="1183322"/>
                </a:lnTo>
                <a:lnTo>
                  <a:pt x="12192000" y="2293428"/>
                </a:lnTo>
                <a:lnTo>
                  <a:pt x="0" y="2293428"/>
                </a:lnTo>
                <a:lnTo>
                  <a:pt x="0" y="1183322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83333" l="12013" r="86688">
                        <a14:foregroundMark x1="17857" y1="47500" x2="16558" y2="71250"/>
                        <a14:foregroundMark x1="78571" y1="39167" x2="80195" y2="72083"/>
                        <a14:foregroundMark x1="31494" y1="34583" x2="50000" y2="59583"/>
                        <a14:foregroundMark x1="45455" y1="42917" x2="60390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7304" r="13323" b="16302"/>
          <a:stretch/>
        </p:blipFill>
        <p:spPr>
          <a:xfrm>
            <a:off x="5161726" y="686842"/>
            <a:ext cx="1413163" cy="1170294"/>
          </a:xfrm>
          <a:prstGeom prst="rect">
            <a:avLst/>
          </a:prstGeom>
        </p:spPr>
      </p:pic>
      <p:pic>
        <p:nvPicPr>
          <p:cNvPr id="6" name="Picture 5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3" b="100000" l="19512" r="83780">
                        <a14:foregroundMark x1="41951" y1="53984" x2="72073" y2="42602"/>
                        <a14:foregroundMark x1="46829" y1="45203" x2="61951" y2="58374"/>
                        <a14:foregroundMark x1="46341" y1="50244" x2="51951" y2="52358"/>
                        <a14:foregroundMark x1="50244" y1="43902" x2="53659" y2="47154"/>
                        <a14:foregroundMark x1="57195" y1="45528" x2="61098" y2="50569"/>
                        <a14:foregroundMark x1="60488" y1="42276" x2="63049" y2="48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4791" r="16634"/>
          <a:stretch/>
        </p:blipFill>
        <p:spPr>
          <a:xfrm>
            <a:off x="3553579" y="1498366"/>
            <a:ext cx="911385" cy="1047153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3375" b="85875" l="18250" r="84500">
                        <a14:foregroundMark x1="28375" y1="18125" x2="43250" y2="29750"/>
                        <a14:foregroundMark x1="53375" y1="49625" x2="55750" y2="57375"/>
                        <a14:foregroundMark x1="57500" y1="55500" x2="48625" y2="57000"/>
                        <a14:foregroundMark x1="51000" y1="59375" x2="51000" y2="59375"/>
                        <a14:foregroundMark x1="42875" y1="48375" x2="48625" y2="52875"/>
                        <a14:foregroundMark x1="40000" y1="52875" x2="45250" y2="5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3043" r="15162" b="13229"/>
          <a:stretch/>
        </p:blipFill>
        <p:spPr>
          <a:xfrm>
            <a:off x="8462639" y="290241"/>
            <a:ext cx="1011382" cy="1158634"/>
          </a:xfrm>
          <a:prstGeom prst="rect">
            <a:avLst/>
          </a:prstGeom>
        </p:spPr>
      </p:pic>
      <p:pic>
        <p:nvPicPr>
          <p:cNvPr id="19" name="Picture 18">
            <a:hlinkClick r:id="rId24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76" b="85985" l="0" r="100000">
                        <a14:foregroundMark x1="38220" y1="41667" x2="43455" y2="37500"/>
                        <a14:foregroundMark x1="53403" y1="40530" x2="60209" y2="37121"/>
                        <a14:foregroundMark x1="81152" y1="32576" x2="81152" y2="3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3890"/>
          <a:stretch/>
        </p:blipFill>
        <p:spPr>
          <a:xfrm>
            <a:off x="3806370" y="2939034"/>
            <a:ext cx="905322" cy="1018233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50" b="90938" l="11771" r="87396">
                        <a14:foregroundMark x1="30625" y1="41667" x2="33646" y2="51667"/>
                        <a14:foregroundMark x1="39688" y1="38958" x2="40938" y2="47292"/>
                        <a14:foregroundMark x1="43750" y1="40625" x2="45313" y2="51354"/>
                        <a14:foregroundMark x1="53438" y1="40833" x2="52396" y2="48333"/>
                        <a14:foregroundMark x1="50833" y1="39792" x2="53021" y2="43438"/>
                        <a14:foregroundMark x1="40729" y1="45208" x2="40104" y2="51563"/>
                        <a14:foregroundMark x1="47604" y1="67500" x2="54688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9091" r="11414" b="10101"/>
          <a:stretch/>
        </p:blipFill>
        <p:spPr>
          <a:xfrm>
            <a:off x="4085648" y="273020"/>
            <a:ext cx="829522" cy="916398"/>
          </a:xfrm>
          <a:prstGeom prst="rect">
            <a:avLst/>
          </a:prstGeom>
        </p:spPr>
      </p:pic>
      <p:pic>
        <p:nvPicPr>
          <p:cNvPr id="23" name="Picture 22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00" b="94000" l="5470" r="96068">
                        <a14:foregroundMark x1="38632" y1="12000" x2="47863" y2="18500"/>
                        <a14:foregroundMark x1="43077" y1="7667" x2="49231" y2="15500"/>
                        <a14:foregroundMark x1="40171" y1="10167" x2="46154" y2="12500"/>
                        <a14:foregroundMark x1="58632" y1="13333" x2="64274" y2="8000"/>
                        <a14:foregroundMark x1="55897" y1="17500" x2="64444" y2="9167"/>
                        <a14:foregroundMark x1="37094" y1="45500" x2="47350" y2="50333"/>
                        <a14:foregroundMark x1="43248" y1="56667" x2="48718" y2="44000"/>
                        <a14:foregroundMark x1="40855" y1="49833" x2="42564" y2="54667"/>
                        <a14:foregroundMark x1="56239" y1="41333" x2="55214" y2="54667"/>
                        <a14:foregroundMark x1="57778" y1="42333" x2="63932" y2="52667"/>
                        <a14:foregroundMark x1="59658" y1="57500" x2="64444" y2="4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" t="4420" r="4416" b="6440"/>
          <a:stretch/>
        </p:blipFill>
        <p:spPr>
          <a:xfrm>
            <a:off x="4610066" y="4071504"/>
            <a:ext cx="1011381" cy="1067953"/>
          </a:xfrm>
          <a:prstGeom prst="rect">
            <a:avLst/>
          </a:prstGeom>
        </p:spPr>
      </p:pic>
      <p:pic>
        <p:nvPicPr>
          <p:cNvPr id="25" name="Picture 24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05" b="94311" l="3605" r="96977">
                        <a14:foregroundMark x1="18023" y1="37965" x2="13837" y2="50875"/>
                        <a14:foregroundMark x1="13837" y1="50875" x2="15233" y2="58206"/>
                        <a14:foregroundMark x1="27674" y1="47702" x2="31512" y2="42013"/>
                        <a14:foregroundMark x1="40930" y1="45405" x2="47209" y2="41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446" r="3234" b="4848"/>
          <a:stretch/>
        </p:blipFill>
        <p:spPr>
          <a:xfrm>
            <a:off x="7662047" y="3775271"/>
            <a:ext cx="1119194" cy="11499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16446" y1="95522" x2="41114" y2="90299"/>
                        <a14:foregroundMark x1="42971" y1="94030" x2="97613" y2="85821"/>
                        <a14:foregroundMark x1="58621" y1="63433" x2="60477" y2="53731"/>
                        <a14:foregroundMark x1="69761" y1="78358" x2="87003" y2="70149"/>
                        <a14:foregroundMark x1="57825" y1="66418" x2="57029" y2="72388"/>
                        <a14:backgroundMark x1="21220" y1="24627" x2="21220" y2="24627"/>
                        <a14:backgroundMark x1="6897" y1="14925" x2="41379" y2="44776"/>
                        <a14:backgroundMark x1="55438" y1="11940" x2="67639" y2="35075"/>
                        <a14:backgroundMark x1="75332" y1="8209" x2="82759" y2="7463"/>
                        <a14:backgroundMark x1="92308" y1="8955" x2="97082" y2="57463"/>
                        <a14:backgroundMark x1="61008" y1="60448" x2="63395" y2="54478"/>
                        <a14:backgroundMark x1="53581" y1="69403" x2="54642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07" y="5214537"/>
            <a:ext cx="6388626" cy="1661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625" b="98625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" y="4814047"/>
            <a:ext cx="4895624" cy="2109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99558">
                        <a14:foregroundMark x1="38053" y1="34529" x2="38053" y2="34529"/>
                        <a14:foregroundMark x1="42920" y1="37220" x2="42920" y2="37220"/>
                        <a14:foregroundMark x1="33628" y1="31839" x2="45133" y2="37220"/>
                        <a14:foregroundMark x1="59292" y1="28251" x2="70796" y2="34978"/>
                        <a14:foregroundMark x1="42920" y1="44843" x2="54867" y2="62332"/>
                        <a14:foregroundMark x1="55752" y1="56054" x2="68584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0" y="-144140"/>
            <a:ext cx="1568656" cy="1547833"/>
          </a:xfrm>
          <a:prstGeom prst="rect">
            <a:avLst/>
          </a:prstGeom>
        </p:spPr>
      </p:pic>
      <p:sp>
        <p:nvSpPr>
          <p:cNvPr id="8" name="Sun 7">
            <a:hlinkClick r:id="rId33" action="ppaction://hlinksldjump"/>
          </p:cNvPr>
          <p:cNvSpPr/>
          <p:nvPr/>
        </p:nvSpPr>
        <p:spPr>
          <a:xfrm>
            <a:off x="11299321" y="5931011"/>
            <a:ext cx="746183" cy="4553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3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r="7466" b="35645"/>
          <a:stretch/>
        </p:blipFill>
        <p:spPr>
          <a:xfrm flipH="1" flipV="1">
            <a:off x="-27729" y="401777"/>
            <a:ext cx="12213881" cy="59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/>
          <a:stretch/>
        </p:blipFill>
        <p:spPr>
          <a:xfrm flipH="1" flipV="1">
            <a:off x="1371591" y="-3"/>
            <a:ext cx="9649400" cy="6907716"/>
          </a:xfrm>
        </p:spPr>
      </p:pic>
    </p:spTree>
    <p:extLst>
      <p:ext uri="{BB962C8B-B14F-4D97-AF65-F5344CB8AC3E}">
        <p14:creationId xmlns:p14="http://schemas.microsoft.com/office/powerpoint/2010/main" val="195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6" y="157782"/>
            <a:ext cx="3158835" cy="1421928"/>
          </a:xfr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ap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C59528-24DF-448A-A494-814F74973BD1}"/>
              </a:ext>
            </a:extLst>
          </p:cNvPr>
          <p:cNvSpPr/>
          <p:nvPr/>
        </p:nvSpPr>
        <p:spPr>
          <a:xfrm>
            <a:off x="8084770" y="10050"/>
            <a:ext cx="3650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4954074" y="116035"/>
            <a:ext cx="302614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aêp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E2AD49-B5C8-48F0-B8C1-3C47C48F5068}"/>
              </a:ext>
            </a:extLst>
          </p:cNvPr>
          <p:cNvGrpSpPr/>
          <p:nvPr/>
        </p:nvGrpSpPr>
        <p:grpSpPr>
          <a:xfrm>
            <a:off x="3478111" y="3077837"/>
            <a:ext cx="3904398" cy="2867731"/>
            <a:chOff x="4669285" y="2957191"/>
            <a:chExt cx="2790110" cy="2867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5583033" y="2972424"/>
            <a:ext cx="23971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4220181" y="301022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s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463018" y="4473901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saïp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5124292" y="435751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973480" y="4460045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7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073235" y="5228527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m</a:t>
            </a:r>
            <a:r>
              <a:rPr lang="vi-VN" sz="5400" dirty="0" smtClean="0">
                <a:latin typeface="VNI-Avo" pitchFamily="2" charset="0"/>
              </a:rPr>
              <a:t>uùa saïp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1719" y="5470991"/>
            <a:ext cx="11384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4"/>
          <a:stretch/>
        </p:blipFill>
        <p:spPr>
          <a:xfrm>
            <a:off x="1122224" y="-110836"/>
            <a:ext cx="10058400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391898" y="5519475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aép raùp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7693" y="5734221"/>
            <a:ext cx="1165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9636"/>
          <a:stretch/>
        </p:blipFill>
        <p:spPr>
          <a:xfrm>
            <a:off x="3238500" y="27713"/>
            <a:ext cx="5715000" cy="47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073236" y="5270091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t</a:t>
            </a:r>
            <a:r>
              <a:rPr lang="vi-VN" sz="5400" dirty="0" smtClean="0">
                <a:latin typeface="VNI-Avo" pitchFamily="2" charset="0"/>
              </a:rPr>
              <a:t>aäp theå duïc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5675" y="5487628"/>
            <a:ext cx="1165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69" y="-105213"/>
            <a:ext cx="8070904" cy="52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77100" y="3770215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m</a:t>
            </a:r>
            <a:r>
              <a:rPr lang="vi-VN" sz="5400" dirty="0" smtClean="0">
                <a:latin typeface="VNI-Avo" pitchFamily="2" charset="0"/>
              </a:rPr>
              <a:t>uùa saïp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4"/>
          <a:stretch/>
        </p:blipFill>
        <p:spPr>
          <a:xfrm>
            <a:off x="0" y="83127"/>
            <a:ext cx="5070764" cy="2388707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862949" y="2753832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aép raùp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9636"/>
          <a:stretch/>
        </p:blipFill>
        <p:spPr>
          <a:xfrm>
            <a:off x="4862949" y="0"/>
            <a:ext cx="3252354" cy="269649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7924801" y="3770215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t</a:t>
            </a:r>
            <a:r>
              <a:rPr lang="vi-VN" sz="5400" dirty="0" smtClean="0">
                <a:latin typeface="VNI-Avo" pitchFamily="2" charset="0"/>
              </a:rPr>
              <a:t>aäp theå duïc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26" y="-32516"/>
            <a:ext cx="4042174" cy="26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6" y="-188588"/>
            <a:ext cx="3158835" cy="1421928"/>
          </a:xfr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ap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C59528-24DF-448A-A494-814F74973BD1}"/>
              </a:ext>
            </a:extLst>
          </p:cNvPr>
          <p:cNvSpPr/>
          <p:nvPr/>
        </p:nvSpPr>
        <p:spPr>
          <a:xfrm>
            <a:off x="8084770" y="-336320"/>
            <a:ext cx="3650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4954074" y="-230335"/>
            <a:ext cx="302614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aêp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E2AD49-B5C8-48F0-B8C1-3C47C48F5068}"/>
              </a:ext>
            </a:extLst>
          </p:cNvPr>
          <p:cNvGrpSpPr/>
          <p:nvPr/>
        </p:nvGrpSpPr>
        <p:grpSpPr>
          <a:xfrm>
            <a:off x="3478111" y="1193617"/>
            <a:ext cx="3904398" cy="2867731"/>
            <a:chOff x="4669285" y="2957191"/>
            <a:chExt cx="2790110" cy="2867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5583033" y="1088204"/>
            <a:ext cx="23971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4220181" y="112600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s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463018" y="2589681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saïp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5124292" y="247329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973480" y="2575825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96991" y="5678283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m</a:t>
            </a:r>
            <a:r>
              <a:rPr lang="vi-VN" sz="5400" dirty="0" smtClean="0">
                <a:latin typeface="VNI-Avo" pitchFamily="2" charset="0"/>
              </a:rPr>
              <a:t>uùa saïp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4"/>
          <a:stretch/>
        </p:blipFill>
        <p:spPr>
          <a:xfrm>
            <a:off x="272104" y="4022558"/>
            <a:ext cx="3948077" cy="1859838"/>
          </a:xfrm>
          <a:prstGeom prst="rect">
            <a:avLst/>
          </a:prstGeom>
        </p:spPr>
      </p:pic>
      <p:sp>
        <p:nvSpPr>
          <p:cNvPr id="18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862949" y="5691002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aép raùp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9636"/>
          <a:stretch/>
        </p:blipFill>
        <p:spPr>
          <a:xfrm>
            <a:off x="4732451" y="4079884"/>
            <a:ext cx="2277949" cy="1888628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7924801" y="5709849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t</a:t>
            </a:r>
            <a:r>
              <a:rPr lang="vi-VN" sz="5400" dirty="0" smtClean="0">
                <a:latin typeface="VNI-Avo" pitchFamily="2" charset="0"/>
              </a:rPr>
              <a:t>aäp theå duïc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96" y="3960884"/>
            <a:ext cx="3147221" cy="20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1" b="96352" l="1917" r="97764">
                        <a14:foregroundMark x1="34185" y1="59227" x2="28594" y2="45923"/>
                        <a14:foregroundMark x1="9105" y1="66094" x2="18530" y2="70601"/>
                        <a14:foregroundMark x1="9425" y1="52146" x2="13259" y2="52361"/>
                        <a14:foregroundMark x1="61182" y1="46567" x2="63578" y2="48712"/>
                        <a14:foregroundMark x1="58946" y1="67167" x2="61022" y2="79614"/>
                        <a14:foregroundMark x1="79712" y1="84979" x2="84026" y2="85622"/>
                        <a14:foregroundMark x1="48403" y1="78541" x2="50000" y2="78755"/>
                        <a14:foregroundMark x1="48243" y1="77468" x2="48243" y2="75107"/>
                        <a14:foregroundMark x1="5751" y1="56867" x2="9425" y2="57511"/>
                        <a14:foregroundMark x1="7508" y1="59227" x2="7508" y2="59227"/>
                        <a14:foregroundMark x1="8626" y1="60730" x2="8786" y2="63305"/>
                        <a14:foregroundMark x1="11661" y1="55150" x2="11981" y2="57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53" y="708459"/>
            <a:ext cx="8056247" cy="59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Nghæ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giaûi</a:t>
            </a:r>
            <a:r>
              <a:rPr lang="vi-VN" dirty="0">
                <a:latin typeface="VNI-Avo" pitchFamily="2" charset="0"/>
              </a:rPr>
              <a:t> lao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7ECFB9C-D6A3-4A89-AEE3-755C845E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3061854" y="113631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VNI-Avo" pitchFamily="2" charset="0"/>
              </a:rPr>
              <a:t>Thaêm queâ</a:t>
            </a:r>
          </a:p>
          <a:p>
            <a:endParaRPr lang="vi-VN" sz="4800" b="1" dirty="0">
              <a:solidFill>
                <a:srgbClr val="0000FF"/>
              </a:solidFill>
              <a:latin typeface="VNI-Avo" pitchFamily="2" charset="0"/>
            </a:endParaRPr>
          </a:p>
          <a:p>
            <a:r>
              <a:rPr lang="vi-VN" sz="4800" dirty="0">
                <a:latin typeface="VNI-Avo" pitchFamily="2" charset="0"/>
              </a:rPr>
              <a:t>Em veà queâ noäi</a:t>
            </a:r>
          </a:p>
          <a:p>
            <a:r>
              <a:rPr lang="vi-VN" sz="4800" dirty="0">
                <a:latin typeface="VNI-Avo" pitchFamily="2" charset="0"/>
              </a:rPr>
              <a:t>Thaêm oâng thaêm </a:t>
            </a:r>
            <a:r>
              <a:rPr lang="vi-VN" sz="4800" dirty="0" smtClean="0">
                <a:latin typeface="VNI-Avo" pitchFamily="2" charset="0"/>
              </a:rPr>
              <a:t>baø</a:t>
            </a:r>
            <a:endParaRPr lang="vi-VN" sz="4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7512147" y="318923"/>
            <a:ext cx="40979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ap sạp 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ăp lắp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âp tập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FFE2-8883-4F31-AA9D-2A8E6BE6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625" y="4826288"/>
            <a:ext cx="3647465" cy="1325563"/>
          </a:xfrm>
        </p:spPr>
        <p:txBody>
          <a:bodyPr>
            <a:normAutofit fontScale="90000"/>
          </a:bodyPr>
          <a:lstStyle/>
          <a:p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giaáy nhaùp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-55419"/>
            <a:ext cx="6435050" cy="48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F2E756-446C-48E5-B170-FE6A3D15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4464" y="5307892"/>
            <a:ext cx="3621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VNI-Avo" pitchFamily="2" charset="0"/>
                <a:cs typeface="Ideal Sans Medium" pitchFamily="50" charset="0"/>
              </a:rPr>
              <a:t>n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gaên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naép</a:t>
            </a:r>
            <a:endParaRPr lang="vi-VN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99" y="-55419"/>
            <a:ext cx="8654884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41BAA4-0EAA-4EAD-9ACA-8159F0BB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635" y="5043055"/>
            <a:ext cx="3248892" cy="1325563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VNI-Avo" pitchFamily="2" charset="0"/>
              </a:rPr>
              <a:t>c</a:t>
            </a:r>
            <a:r>
              <a:rPr lang="en-US" sz="5400" dirty="0" err="1" smtClean="0">
                <a:latin typeface="VNI-Avo" pitchFamily="2" charset="0"/>
              </a:rPr>
              <a:t>ao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thaáp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/>
        </p:blipFill>
        <p:spPr>
          <a:xfrm>
            <a:off x="4203048" y="-1"/>
            <a:ext cx="3915716" cy="5029201"/>
          </a:xfrm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5566"/>
            <a:ext cx="10515600" cy="1325563"/>
          </a:xfrm>
        </p:spPr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6066"/>
            <a:ext cx="10515600" cy="4351338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8DFFE2-8883-4F31-AA9D-2A8E6BE680D3}"/>
              </a:ext>
            </a:extLst>
          </p:cNvPr>
          <p:cNvSpPr txBox="1">
            <a:spLocks/>
          </p:cNvSpPr>
          <p:nvPr/>
        </p:nvSpPr>
        <p:spPr>
          <a:xfrm>
            <a:off x="944308" y="4892679"/>
            <a:ext cx="3647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giaáy nhaùp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r="18715"/>
          <a:stretch/>
        </p:blipFill>
        <p:spPr>
          <a:xfrm>
            <a:off x="83126" y="704566"/>
            <a:ext cx="2826329" cy="3413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7960" y="5093796"/>
            <a:ext cx="3621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VNI-Avo" pitchFamily="2" charset="0"/>
                <a:cs typeface="Ideal Sans Medium" pitchFamily="50" charset="0"/>
              </a:rPr>
              <a:t>n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gaên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naép</a:t>
            </a:r>
            <a:endParaRPr lang="vi-VN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59" y="704566"/>
            <a:ext cx="6126312" cy="3442209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9161838" y="4883947"/>
            <a:ext cx="3248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cao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thaáp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/>
        </p:blipFill>
        <p:spPr>
          <a:xfrm>
            <a:off x="9380569" y="605679"/>
            <a:ext cx="2811431" cy="36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554182" y="207818"/>
            <a:ext cx="11637817" cy="5805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400" dirty="0" smtClean="0">
                <a:latin typeface="VNI-Avo" pitchFamily="2" charset="0"/>
              </a:rPr>
              <a:t>		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goïn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gaøng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ngaên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naép</a:t>
            </a:r>
            <a:endParaRPr lang="en-US" sz="5400" dirty="0" smtClean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20000"/>
              </a:lnSpc>
            </a:pPr>
            <a:endParaRPr lang="en-US" sz="5400" dirty="0" smtClean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5400" dirty="0" err="1" smtClean="0">
                <a:latin typeface="VNI-Avo" pitchFamily="2" charset="0"/>
              </a:rPr>
              <a:t>Töø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ñaàu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naêm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hoïc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coâ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giaùo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nhaéc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chuùng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ñeå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ñoà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ñaïc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ñuùng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choã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Vaâng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lôøi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coâ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chuùng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ñeå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muõ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noùn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leân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caùi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keä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boû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caëp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saùch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vaøo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hoäc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baøn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Coâ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daën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chuùng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caàn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taäp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goïn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gaøng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ngaên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naép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moïi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luùc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moïi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nôi</a:t>
            </a:r>
            <a:r>
              <a:rPr lang="en-US" sz="5400" dirty="0" smtClean="0">
                <a:latin typeface="VNI-Avo" pitchFamily="2" charset="0"/>
              </a:rPr>
              <a:t>.</a:t>
            </a:r>
            <a:endParaRPr lang="en-US" sz="5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11717"/>
          <a:stretch/>
        </p:blipFill>
        <p:spPr>
          <a:xfrm rot="16200000">
            <a:off x="3151990" y="-2101826"/>
            <a:ext cx="5943601" cy="11061639"/>
          </a:xfrm>
        </p:spPr>
      </p:pic>
    </p:spTree>
    <p:extLst>
      <p:ext uri="{BB962C8B-B14F-4D97-AF65-F5344CB8AC3E}">
        <p14:creationId xmlns:p14="http://schemas.microsoft.com/office/powerpoint/2010/main" val="29441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16" y="1413165"/>
            <a:ext cx="7089968" cy="5317476"/>
          </a:xfrm>
        </p:spPr>
      </p:pic>
    </p:spTree>
    <p:extLst>
      <p:ext uri="{BB962C8B-B14F-4D97-AF65-F5344CB8AC3E}">
        <p14:creationId xmlns:p14="http://schemas.microsoft.com/office/powerpoint/2010/main" val="17886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5" y="5708650"/>
            <a:ext cx="406126" cy="468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3071355" y="23479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  <a:latin typeface="VNI-Avo" pitchFamily="2" charset="0"/>
              </a:rPr>
              <a:t>Leân ñoài haùi sim</a:t>
            </a:r>
          </a:p>
          <a:p>
            <a:r>
              <a:rPr lang="vi-VN" sz="4800" dirty="0">
                <a:solidFill>
                  <a:srgbClr val="C00000"/>
                </a:solidFill>
                <a:latin typeface="VNI-Avo" pitchFamily="2" charset="0"/>
              </a:rPr>
              <a:t>Ra ñaàm caâu </a:t>
            </a:r>
            <a:r>
              <a:rPr lang="vi-VN" sz="4800" dirty="0" smtClean="0">
                <a:solidFill>
                  <a:srgbClr val="C00000"/>
                </a:solidFill>
                <a:latin typeface="VNI-Avo" pitchFamily="2" charset="0"/>
              </a:rPr>
              <a:t>caù</a:t>
            </a:r>
            <a:endParaRPr lang="vi-VN" sz="4800" dirty="0">
              <a:solidFill>
                <a:srgbClr val="C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72" y="5813425"/>
            <a:ext cx="272368" cy="363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3251462" y="2029276"/>
            <a:ext cx="7264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VNI-Avo" pitchFamily="2" charset="0"/>
              </a:rPr>
              <a:t>Gioù thôm muøi coám</a:t>
            </a:r>
          </a:p>
          <a:p>
            <a:r>
              <a:rPr lang="vi-VN" sz="4800" dirty="0">
                <a:latin typeface="VNI-Avo" pitchFamily="2" charset="0"/>
              </a:rPr>
              <a:t>Ngoïn khoùi maøu </a:t>
            </a:r>
            <a:r>
              <a:rPr lang="vi-VN" sz="4800" dirty="0" smtClean="0">
                <a:latin typeface="VNI-Avo" pitchFamily="2" charset="0"/>
              </a:rPr>
              <a:t>lam</a:t>
            </a:r>
            <a:endParaRPr lang="vi-VN" sz="4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80" y="5721350"/>
            <a:ext cx="341352" cy="455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2573482" y="2380455"/>
            <a:ext cx="5850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Sum vaày coâ baùc</a:t>
            </a:r>
          </a:p>
          <a:p>
            <a:r>
              <a:rPr lang="vi-VN" sz="5400" dirty="0">
                <a:latin typeface="VNI-Avo" pitchFamily="2" charset="0"/>
              </a:rPr>
              <a:t>Sau ngaøy caùch xa.</a:t>
            </a:r>
          </a:p>
        </p:txBody>
      </p:sp>
    </p:spTree>
    <p:extLst>
      <p:ext uri="{BB962C8B-B14F-4D97-AF65-F5344CB8AC3E}">
        <p14:creationId xmlns:p14="http://schemas.microsoft.com/office/powerpoint/2010/main" val="28836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8DFFE2-8883-4F31-AA9D-2A8E6BE680D3}"/>
              </a:ext>
            </a:extLst>
          </p:cNvPr>
          <p:cNvSpPr txBox="1">
            <a:spLocks/>
          </p:cNvSpPr>
          <p:nvPr/>
        </p:nvSpPr>
        <p:spPr>
          <a:xfrm>
            <a:off x="1931747" y="1396824"/>
            <a:ext cx="8328506" cy="456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solidFill>
                  <a:srgbClr val="C00000"/>
                </a:solidFill>
                <a:latin typeface="VNI-Avo" pitchFamily="2" charset="0"/>
              </a:rPr>
              <a:t>Kìa treân voøm laù</a:t>
            </a:r>
          </a:p>
          <a:p>
            <a:r>
              <a:rPr lang="vi-VN" sz="5400" dirty="0">
                <a:solidFill>
                  <a:srgbClr val="C00000"/>
                </a:solidFill>
                <a:latin typeface="VNI-Avo" pitchFamily="2" charset="0"/>
              </a:rPr>
              <a:t>Ve haùt ngaân vang</a:t>
            </a:r>
            <a:r>
              <a:rPr lang="vi-VN" sz="4000" dirty="0">
                <a:solidFill>
                  <a:srgbClr val="C0000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1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8035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VNI-Avo" pitchFamily="2" charset="0"/>
              </a:rPr>
              <a:t>EÂm ñeàm xoùm nhoû</a:t>
            </a:r>
          </a:p>
          <a:p>
            <a:r>
              <a:rPr lang="vi-VN" sz="4800" dirty="0">
                <a:latin typeface="VNI-Avo" pitchFamily="2" charset="0"/>
              </a:rPr>
              <a:t>Heø vöøa môùi sang.</a:t>
            </a:r>
          </a:p>
          <a:p>
            <a:r>
              <a:rPr lang="vi-VN" sz="4800" dirty="0">
                <a:latin typeface="VNI-Avo" pitchFamily="2" charset="0"/>
              </a:rPr>
              <a:t>		Haûi minh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5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1" y="748145"/>
            <a:ext cx="116378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0000FF"/>
                </a:solidFill>
                <a:latin typeface="VNI-Avo" pitchFamily="2" charset="0"/>
              </a:rPr>
              <a:t>Thaêm </a:t>
            </a:r>
            <a:r>
              <a:rPr lang="vi-VN" sz="6600" b="1" dirty="0" smtClean="0">
                <a:solidFill>
                  <a:srgbClr val="0000FF"/>
                </a:solidFill>
                <a:latin typeface="VNI-Avo" pitchFamily="2" charset="0"/>
              </a:rPr>
              <a:t>queâ</a:t>
            </a:r>
            <a:endParaRPr lang="vi-VN" sz="6600" b="1" dirty="0">
              <a:solidFill>
                <a:srgbClr val="0000FF"/>
              </a:solidFill>
              <a:latin typeface="VNI-Avo" pitchFamily="2" charset="0"/>
            </a:endParaRPr>
          </a:p>
          <a:p>
            <a:r>
              <a:rPr lang="vi-VN" sz="6600" dirty="0">
                <a:latin typeface="VNI-Avo" pitchFamily="2" charset="0"/>
              </a:rPr>
              <a:t>Em veà queâ noäi</a:t>
            </a:r>
          </a:p>
          <a:p>
            <a:r>
              <a:rPr lang="vi-VN" sz="6600" dirty="0">
                <a:latin typeface="VNI-Avo" pitchFamily="2" charset="0"/>
              </a:rPr>
              <a:t>Thaêm oâng thaêm baø</a:t>
            </a:r>
          </a:p>
          <a:p>
            <a:r>
              <a:rPr lang="vi-VN" sz="6600" dirty="0">
                <a:latin typeface="VNI-Avo" pitchFamily="2" charset="0"/>
              </a:rPr>
              <a:t>Sum vaày coâ baùc</a:t>
            </a:r>
          </a:p>
          <a:p>
            <a:r>
              <a:rPr lang="vi-VN" sz="6600" dirty="0">
                <a:latin typeface="VNI-Avo" pitchFamily="2" charset="0"/>
              </a:rPr>
              <a:t>Sau ngaøy caùch xa.</a:t>
            </a:r>
          </a:p>
          <a:p>
            <a:endParaRPr lang="vi-VN" sz="54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7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90652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ap   aêp  aâp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189</Words>
  <Application>Microsoft Office PowerPoint</Application>
  <PresentationFormat>Widescreen</PresentationFormat>
  <Paragraphs>76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HP001 4 hàng</vt:lpstr>
      <vt:lpstr>Ideal Sans Medium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</vt:lpstr>
      <vt:lpstr>PowerPoint Presentation</vt:lpstr>
      <vt:lpstr>PowerPoint Presentation</vt:lpstr>
      <vt:lpstr>PowerPoint Presentation</vt:lpstr>
      <vt:lpstr>PowerPoint Presentation</vt:lpstr>
      <vt:lpstr>ap</vt:lpstr>
      <vt:lpstr>PowerPoint Presentation</vt:lpstr>
      <vt:lpstr>Nghæ giaûi lao</vt:lpstr>
      <vt:lpstr>PowerPoint Presentation</vt:lpstr>
      <vt:lpstr>PowerPoint Presentation</vt:lpstr>
      <vt:lpstr>PowerPoint Presentation</vt:lpstr>
      <vt:lpstr>giaáy nhaùp</vt:lpstr>
      <vt:lpstr>PowerPoint Presentation</vt:lpstr>
      <vt:lpstr>cao thaáp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WINDOWS 7</cp:lastModifiedBy>
  <cp:revision>68</cp:revision>
  <dcterms:created xsi:type="dcterms:W3CDTF">2020-08-19T08:24:52Z</dcterms:created>
  <dcterms:modified xsi:type="dcterms:W3CDTF">2023-03-24T01:09:24Z</dcterms:modified>
</cp:coreProperties>
</file>